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115C-4D19-4533-AF98-204FEB04F7F1}" type="datetimeFigureOut">
              <a:rPr lang="pt-BR" smtClean="0"/>
              <a:t>14/11/2011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49C9-C0DB-461B-8EE7-96C349EAC3D3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115C-4D19-4533-AF98-204FEB04F7F1}" type="datetimeFigureOut">
              <a:rPr lang="pt-BR" smtClean="0"/>
              <a:t>14/11/2011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49C9-C0DB-461B-8EE7-96C349EAC3D3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115C-4D19-4533-AF98-204FEB04F7F1}" type="datetimeFigureOut">
              <a:rPr lang="pt-BR" smtClean="0"/>
              <a:t>14/11/2011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49C9-C0DB-461B-8EE7-96C349EAC3D3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115C-4D19-4533-AF98-204FEB04F7F1}" type="datetimeFigureOut">
              <a:rPr lang="pt-BR" smtClean="0"/>
              <a:t>14/11/2011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49C9-C0DB-461B-8EE7-96C349EAC3D3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115C-4D19-4533-AF98-204FEB04F7F1}" type="datetimeFigureOut">
              <a:rPr lang="pt-BR" smtClean="0"/>
              <a:t>14/11/2011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49C9-C0DB-461B-8EE7-96C349EAC3D3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115C-4D19-4533-AF98-204FEB04F7F1}" type="datetimeFigureOut">
              <a:rPr lang="pt-BR" smtClean="0"/>
              <a:t>14/11/2011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49C9-C0DB-461B-8EE7-96C349EAC3D3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115C-4D19-4533-AF98-204FEB04F7F1}" type="datetimeFigureOut">
              <a:rPr lang="pt-BR" smtClean="0"/>
              <a:t>14/11/2011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49C9-C0DB-461B-8EE7-96C349EAC3D3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115C-4D19-4533-AF98-204FEB04F7F1}" type="datetimeFigureOut">
              <a:rPr lang="pt-BR" smtClean="0"/>
              <a:t>14/11/2011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49C9-C0DB-461B-8EE7-96C349EAC3D3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115C-4D19-4533-AF98-204FEB04F7F1}" type="datetimeFigureOut">
              <a:rPr lang="pt-BR" smtClean="0"/>
              <a:t>14/11/2011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49C9-C0DB-461B-8EE7-96C349EAC3D3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115C-4D19-4533-AF98-204FEB04F7F1}" type="datetimeFigureOut">
              <a:rPr lang="pt-BR" smtClean="0"/>
              <a:t>14/11/2011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49C9-C0DB-461B-8EE7-96C349EAC3D3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115C-4D19-4533-AF98-204FEB04F7F1}" type="datetimeFigureOut">
              <a:rPr lang="pt-BR" smtClean="0"/>
              <a:t>14/11/2011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49C9-C0DB-461B-8EE7-96C349EAC3D3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115C-4D19-4533-AF98-204FEB04F7F1}" type="datetimeFigureOut">
              <a:rPr lang="pt-BR" smtClean="0"/>
              <a:t>14/11/2011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D49C9-C0DB-461B-8EE7-96C349EAC3D3}" type="slidenum">
              <a:rPr lang="pt-BR" smtClean="0"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anut\Desktop\1248762682sad_face_radio_targuji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1199558" cy="860409"/>
          </a:xfrm>
          <a:prstGeom prst="rect">
            <a:avLst/>
          </a:prstGeom>
          <a:noFill/>
        </p:spPr>
      </p:pic>
      <p:pic>
        <p:nvPicPr>
          <p:cNvPr id="1027" name="Picture 3" descr="C:\Documents and Settings\danut\Desktop\clipart arrow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928670"/>
            <a:ext cx="920884" cy="357190"/>
          </a:xfrm>
          <a:prstGeom prst="rect">
            <a:avLst/>
          </a:prstGeom>
          <a:noFill/>
        </p:spPr>
      </p:pic>
      <p:pic>
        <p:nvPicPr>
          <p:cNvPr id="1028" name="Picture 4" descr="C:\Documents and Settings\danut\Desktop\cazino_mamai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575822"/>
            <a:ext cx="1428759" cy="1103717"/>
          </a:xfrm>
          <a:prstGeom prst="rect">
            <a:avLst/>
          </a:prstGeom>
          <a:noFill/>
        </p:spPr>
      </p:pic>
      <p:pic>
        <p:nvPicPr>
          <p:cNvPr id="1029" name="Picture 5" descr="C:\Documents and Settings\danut\Desktop\0808-0710-1114-223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642918"/>
            <a:ext cx="857256" cy="857257"/>
          </a:xfrm>
          <a:prstGeom prst="rect">
            <a:avLst/>
          </a:prstGeom>
          <a:noFill/>
        </p:spPr>
      </p:pic>
      <p:pic>
        <p:nvPicPr>
          <p:cNvPr id="1030" name="Picture 6" descr="C:\Documents and Settings\danut\Desktop\angajat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4" y="357166"/>
            <a:ext cx="1329299" cy="1428760"/>
          </a:xfrm>
          <a:prstGeom prst="rect">
            <a:avLst/>
          </a:prstGeom>
          <a:noFill/>
        </p:spPr>
      </p:pic>
      <p:pic>
        <p:nvPicPr>
          <p:cNvPr id="1031" name="Picture 7" descr="C:\Documents and Settings\danut\Desktop\imageslpoml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70" y="928670"/>
            <a:ext cx="1571636" cy="428628"/>
          </a:xfrm>
          <a:prstGeom prst="rect">
            <a:avLst/>
          </a:prstGeom>
          <a:noFill/>
        </p:spPr>
      </p:pic>
      <p:pic>
        <p:nvPicPr>
          <p:cNvPr id="1032" name="Picture 8" descr="C:\Documents and Settings\danut\Desktop\jocuri-de-casino-ruleta-onlin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206" y="500042"/>
            <a:ext cx="1715583" cy="1143008"/>
          </a:xfrm>
          <a:prstGeom prst="rect">
            <a:avLst/>
          </a:prstGeom>
          <a:noFill/>
        </p:spPr>
      </p:pic>
      <p:pic>
        <p:nvPicPr>
          <p:cNvPr id="1034" name="Picture 10" descr="C:\Documents and Settings\danut\Desktop\casino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00760" y="3143248"/>
            <a:ext cx="1727255" cy="1500198"/>
          </a:xfrm>
          <a:prstGeom prst="rect">
            <a:avLst/>
          </a:prstGeom>
          <a:noFill/>
        </p:spPr>
      </p:pic>
      <p:pic>
        <p:nvPicPr>
          <p:cNvPr id="1038" name="Picture 14" descr="C:\Documents and Settings\danut\Desktop\images.jpe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00364" y="3429000"/>
            <a:ext cx="1762905" cy="1214446"/>
          </a:xfrm>
          <a:prstGeom prst="rect">
            <a:avLst/>
          </a:prstGeom>
          <a:noFill/>
        </p:spPr>
      </p:pic>
      <p:pic>
        <p:nvPicPr>
          <p:cNvPr id="1039" name="Picture 15" descr="C:\Documents and Settings\danut\Desktop\0808-0710-1114-223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977103">
            <a:off x="4746896" y="3318145"/>
            <a:ext cx="1276568" cy="1276568"/>
          </a:xfrm>
          <a:prstGeom prst="rect">
            <a:avLst/>
          </a:prstGeom>
          <a:noFill/>
        </p:spPr>
      </p:pic>
      <p:pic>
        <p:nvPicPr>
          <p:cNvPr id="1040" name="Picture 16" descr="C:\Documents and Settings\danut\Desktop\desen-1953-1239820793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2844" y="3357562"/>
            <a:ext cx="1443959" cy="1357322"/>
          </a:xfrm>
          <a:prstGeom prst="rect">
            <a:avLst/>
          </a:prstGeom>
          <a:noFill/>
        </p:spPr>
      </p:pic>
      <p:pic>
        <p:nvPicPr>
          <p:cNvPr id="1042" name="Picture 18" descr="C:\Documents and Settings\danut\Desktop\imageslpoml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0800000">
            <a:off x="1428728" y="3786190"/>
            <a:ext cx="1461658" cy="649296"/>
          </a:xfrm>
          <a:prstGeom prst="rect">
            <a:avLst/>
          </a:prstGeom>
          <a:noFill/>
        </p:spPr>
      </p:pic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0" y="1572768"/>
          <a:ext cx="928662" cy="365760"/>
        </p:xfrm>
        <a:graphic>
          <a:graphicData uri="http://schemas.openxmlformats.org/drawingml/2006/table">
            <a:tbl>
              <a:tblPr/>
              <a:tblGrid>
                <a:gridCol w="928662"/>
              </a:tblGrid>
              <a:tr h="27432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Clientul</a:t>
                      </a:r>
                      <a:r>
                        <a:rPr lang="en-US" baseline="0" dirty="0" smtClean="0"/>
                        <a:t>  </a:t>
                      </a:r>
                      <a:endParaRPr lang="pt-BR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1000100" y="214290"/>
          <a:ext cx="928694" cy="640080"/>
        </p:xfrm>
        <a:graphic>
          <a:graphicData uri="http://schemas.openxmlformats.org/drawingml/2006/table">
            <a:tbl>
              <a:tblPr/>
              <a:tblGrid>
                <a:gridCol w="928694"/>
              </a:tblGrid>
              <a:tr h="24688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Soseste</a:t>
                      </a:r>
                      <a:r>
                        <a:rPr lang="en-US" dirty="0" smtClean="0"/>
                        <a:t> in 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2203704" y="1865376"/>
          <a:ext cx="1234440" cy="365760"/>
        </p:xfrm>
        <a:graphic>
          <a:graphicData uri="http://schemas.openxmlformats.org/drawingml/2006/table">
            <a:tbl>
              <a:tblPr/>
              <a:tblGrid>
                <a:gridCol w="1234440"/>
              </a:tblGrid>
              <a:tr h="265176">
                <a:tc>
                  <a:txBody>
                    <a:bodyPr/>
                    <a:lstStyle/>
                    <a:p>
                      <a:r>
                        <a:rPr lang="en-US" dirty="0" smtClean="0"/>
                        <a:t>Casino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3500430" y="0"/>
          <a:ext cx="1214446" cy="914400"/>
        </p:xfrm>
        <a:graphic>
          <a:graphicData uri="http://schemas.openxmlformats.org/drawingml/2006/table">
            <a:tbl>
              <a:tblPr/>
              <a:tblGrid>
                <a:gridCol w="1214446"/>
              </a:tblGrid>
              <a:tr h="192024">
                <a:tc>
                  <a:txBody>
                    <a:bodyPr/>
                    <a:lstStyle/>
                    <a:p>
                      <a:r>
                        <a:rPr lang="en-US" dirty="0" smtClean="0"/>
                        <a:t>Este </a:t>
                      </a:r>
                      <a:r>
                        <a:rPr lang="en-US" dirty="0" err="1" smtClean="0"/>
                        <a:t>preluat</a:t>
                      </a:r>
                      <a:r>
                        <a:rPr lang="en-US" dirty="0" smtClean="0"/>
                        <a:t>  de un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4286248" y="1857364"/>
          <a:ext cx="1000132" cy="393774"/>
        </p:xfrm>
        <a:graphic>
          <a:graphicData uri="http://schemas.openxmlformats.org/drawingml/2006/table">
            <a:tbl>
              <a:tblPr/>
              <a:tblGrid>
                <a:gridCol w="1000132"/>
              </a:tblGrid>
              <a:tr h="39377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Angajat</a:t>
                      </a:r>
                      <a:endParaRPr lang="en-US" dirty="0" smtClean="0"/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043" name="Picture 19" descr="C:\Documents and Settings\danut\Desktop\imageslpoml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3370124">
            <a:off x="5312390" y="1853139"/>
            <a:ext cx="1624044" cy="550881"/>
          </a:xfrm>
          <a:prstGeom prst="rect">
            <a:avLst/>
          </a:prstGeom>
          <a:noFill/>
        </p:spPr>
      </p:pic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5643570" y="642918"/>
          <a:ext cx="1024128" cy="365760"/>
        </p:xfrm>
        <a:graphic>
          <a:graphicData uri="http://schemas.openxmlformats.org/drawingml/2006/table">
            <a:tbl>
              <a:tblPr/>
              <a:tblGrid>
                <a:gridCol w="1024128"/>
              </a:tblGrid>
              <a:tr h="23774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Prezinta</a:t>
                      </a:r>
                      <a:endParaRPr lang="en-US" dirty="0" smtClean="0"/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7572396" y="1714488"/>
          <a:ext cx="986436" cy="365760"/>
        </p:xfrm>
        <a:graphic>
          <a:graphicData uri="http://schemas.openxmlformats.org/drawingml/2006/table">
            <a:tbl>
              <a:tblPr/>
              <a:tblGrid>
                <a:gridCol w="986436"/>
              </a:tblGrid>
              <a:tr h="33832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Jocurile</a:t>
                      </a:r>
                      <a:r>
                        <a:rPr lang="en-US" baseline="0" dirty="0" smtClean="0"/>
                        <a:t> </a:t>
                      </a: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6000760" y="1928802"/>
          <a:ext cx="785818" cy="914400"/>
        </p:xfrm>
        <a:graphic>
          <a:graphicData uri="http://schemas.openxmlformats.org/drawingml/2006/table">
            <a:tbl>
              <a:tblPr/>
              <a:tblGrid>
                <a:gridCol w="785818"/>
              </a:tblGrid>
              <a:tr h="642942"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Asista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clientul</a:t>
                      </a:r>
                      <a:r>
                        <a:rPr lang="en-US" baseline="0" dirty="0" smtClean="0"/>
                        <a:t> la</a:t>
                      </a: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6016752" y="4882896"/>
          <a:ext cx="1627082" cy="640080"/>
        </p:xfrm>
        <a:graphic>
          <a:graphicData uri="http://schemas.openxmlformats.org/drawingml/2006/table">
            <a:tbl>
              <a:tblPr/>
              <a:tblGrid>
                <a:gridCol w="1627082"/>
              </a:tblGrid>
              <a:tr h="54636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Realizarea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contului</a:t>
                      </a:r>
                      <a:endParaRPr lang="en-US" dirty="0" smtClean="0"/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4855464" y="3227832"/>
          <a:ext cx="1143000" cy="365760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se </a:t>
                      </a:r>
                      <a:r>
                        <a:rPr lang="en-US" sz="1400" b="0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aseaza</a:t>
                      </a:r>
                      <a:r>
                        <a:rPr lang="en-US" sz="1400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 la</a:t>
                      </a:r>
                      <a:endParaRPr lang="pt-BR" sz="1400" b="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2953512" y="4928616"/>
          <a:ext cx="1828800" cy="420624"/>
        </p:xfrm>
        <a:graphic>
          <a:graphicData uri="http://schemas.openxmlformats.org/drawingml/2006/table">
            <a:tbl>
              <a:tblPr/>
              <a:tblGrid>
                <a:gridCol w="1828800"/>
              </a:tblGrid>
              <a:tr h="42062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Masa</a:t>
                      </a:r>
                      <a:r>
                        <a:rPr lang="en-US" dirty="0" smtClean="0"/>
                        <a:t> de </a:t>
                      </a:r>
                      <a:r>
                        <a:rPr lang="en-US" dirty="0" err="1" smtClean="0"/>
                        <a:t>joc</a:t>
                      </a:r>
                      <a:endParaRPr lang="pt-BR" dirty="0"/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1847088" y="4562856"/>
          <a:ext cx="1081838" cy="640080"/>
        </p:xfrm>
        <a:graphic>
          <a:graphicData uri="http://schemas.openxmlformats.org/drawingml/2006/table">
            <a:tbl>
              <a:tblPr/>
              <a:tblGrid>
                <a:gridCol w="1081838"/>
              </a:tblGrid>
              <a:tr h="374904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Paraseste</a:t>
                      </a:r>
                      <a:r>
                        <a:rPr lang="en-US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 </a:t>
                      </a:r>
                      <a:r>
                        <a:rPr lang="en-US" baseline="0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casinoul</a:t>
                      </a:r>
                      <a:endParaRPr lang="en-US" baseline="0" dirty="0" smtClean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142844" y="4846320"/>
          <a:ext cx="1283620" cy="914400"/>
        </p:xfrm>
        <a:graphic>
          <a:graphicData uri="http://schemas.openxmlformats.org/drawingml/2006/table">
            <a:tbl>
              <a:tblPr/>
              <a:tblGrid>
                <a:gridCol w="1283620"/>
              </a:tblGrid>
              <a:tr h="725820">
                <a:tc>
                  <a:txBody>
                    <a:bodyPr/>
                    <a:lstStyle/>
                    <a:p>
                      <a:r>
                        <a:rPr lang="en-US" dirty="0" smtClean="0"/>
                        <a:t>Cu </a:t>
                      </a:r>
                      <a:r>
                        <a:rPr lang="en-US" dirty="0" err="1" smtClean="0"/>
                        <a:t>buzunarele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pline</a:t>
                      </a:r>
                      <a:endParaRPr lang="pt-BR" dirty="0"/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27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danut</dc:creator>
  <cp:lastModifiedBy>danut</cp:lastModifiedBy>
  <cp:revision>14</cp:revision>
  <dcterms:created xsi:type="dcterms:W3CDTF">2011-11-14T17:16:12Z</dcterms:created>
  <dcterms:modified xsi:type="dcterms:W3CDTF">2011-11-14T19:27:12Z</dcterms:modified>
</cp:coreProperties>
</file>